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4"/>
  </p:notesMasterIdLst>
  <p:sldIdLst>
    <p:sldId id="452" r:id="rId3"/>
    <p:sldId id="257" r:id="rId4"/>
    <p:sldId id="453" r:id="rId5"/>
    <p:sldId id="260" r:id="rId6"/>
    <p:sldId id="261" r:id="rId7"/>
    <p:sldId id="262" r:id="rId8"/>
    <p:sldId id="263" r:id="rId9"/>
    <p:sldId id="264" r:id="rId10"/>
    <p:sldId id="265" r:id="rId11"/>
    <p:sldId id="454" r:id="rId12"/>
    <p:sldId id="267" r:id="rId13"/>
    <p:sldId id="476" r:id="rId14"/>
    <p:sldId id="632" r:id="rId15"/>
    <p:sldId id="269" r:id="rId16"/>
    <p:sldId id="501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20" r:id="rId42"/>
    <p:sldId id="545" r:id="rId43"/>
    <p:sldId id="546" r:id="rId44"/>
    <p:sldId id="547" r:id="rId45"/>
    <p:sldId id="548" r:id="rId46"/>
    <p:sldId id="549" r:id="rId47"/>
    <p:sldId id="270" r:id="rId48"/>
    <p:sldId id="550" r:id="rId49"/>
    <p:sldId id="551" r:id="rId50"/>
    <p:sldId id="552" r:id="rId51"/>
    <p:sldId id="553" r:id="rId52"/>
    <p:sldId id="557" r:id="rId53"/>
    <p:sldId id="558" r:id="rId54"/>
    <p:sldId id="554" r:id="rId55"/>
    <p:sldId id="555" r:id="rId56"/>
    <p:sldId id="556" r:id="rId57"/>
    <p:sldId id="559" r:id="rId58"/>
    <p:sldId id="560" r:id="rId59"/>
    <p:sldId id="561" r:id="rId60"/>
    <p:sldId id="562" r:id="rId61"/>
    <p:sldId id="563" r:id="rId62"/>
    <p:sldId id="564" r:id="rId63"/>
    <p:sldId id="565" r:id="rId64"/>
    <p:sldId id="566" r:id="rId65"/>
    <p:sldId id="567" r:id="rId66"/>
    <p:sldId id="568" r:id="rId67"/>
    <p:sldId id="569" r:id="rId68"/>
    <p:sldId id="570" r:id="rId69"/>
    <p:sldId id="571" r:id="rId70"/>
    <p:sldId id="572" r:id="rId71"/>
    <p:sldId id="573" r:id="rId72"/>
    <p:sldId id="574" r:id="rId73"/>
    <p:sldId id="575" r:id="rId74"/>
    <p:sldId id="576" r:id="rId75"/>
    <p:sldId id="577" r:id="rId76"/>
    <p:sldId id="578" r:id="rId77"/>
    <p:sldId id="281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588" r:id="rId88"/>
    <p:sldId id="589" r:id="rId89"/>
    <p:sldId id="590" r:id="rId90"/>
    <p:sldId id="591" r:id="rId91"/>
    <p:sldId id="592" r:id="rId92"/>
    <p:sldId id="633" r:id="rId93"/>
    <p:sldId id="594" r:id="rId94"/>
    <p:sldId id="595" r:id="rId95"/>
    <p:sldId id="596" r:id="rId96"/>
    <p:sldId id="597" r:id="rId97"/>
    <p:sldId id="598" r:id="rId98"/>
    <p:sldId id="599" r:id="rId99"/>
    <p:sldId id="600" r:id="rId100"/>
    <p:sldId id="601" r:id="rId101"/>
    <p:sldId id="602" r:id="rId102"/>
    <p:sldId id="603" r:id="rId103"/>
    <p:sldId id="604" r:id="rId104"/>
    <p:sldId id="605" r:id="rId105"/>
    <p:sldId id="606" r:id="rId106"/>
    <p:sldId id="607" r:id="rId107"/>
    <p:sldId id="304" r:id="rId108"/>
    <p:sldId id="608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616" r:id="rId117"/>
    <p:sldId id="617" r:id="rId118"/>
    <p:sldId id="618" r:id="rId119"/>
    <p:sldId id="619" r:id="rId120"/>
    <p:sldId id="620" r:id="rId121"/>
    <p:sldId id="621" r:id="rId122"/>
    <p:sldId id="622" r:id="rId123"/>
    <p:sldId id="623" r:id="rId124"/>
    <p:sldId id="624" r:id="rId125"/>
    <p:sldId id="625" r:id="rId126"/>
    <p:sldId id="626" r:id="rId127"/>
    <p:sldId id="627" r:id="rId128"/>
    <p:sldId id="628" r:id="rId129"/>
    <p:sldId id="629" r:id="rId130"/>
    <p:sldId id="630" r:id="rId131"/>
    <p:sldId id="631" r:id="rId132"/>
    <p:sldId id="325" r:id="rId13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3683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9895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62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35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47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71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1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93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8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999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054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26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920" tIns="118920" rIns="118920" bIns="11892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2953" y="937622"/>
            <a:ext cx="7407237" cy="468811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744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63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8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1646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1705" y="801886"/>
            <a:ext cx="5458015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1732" y="801886"/>
            <a:ext cx="671796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>
            <a:spLocks noGrp="1"/>
          </p:cNvSpPr>
          <p:nvPr>
            <p:ph type="body" idx="1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g7ebfdb08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8000" cy="4010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7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58" tIns="104258" rIns="104258" bIns="104258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1" y="801689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zenteam2.github.io/EzenCrowdFunding/gr2_ysh/user/index_link_byHT.html" TargetMode="External"/><Relationship Id="rId4" Type="http://schemas.openxmlformats.org/officeDocument/2006/relationships/image" Target="../media/image2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8" y="1257805"/>
            <a:ext cx="2581275" cy="51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71" y="4947031"/>
            <a:ext cx="2628900" cy="285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71" y="5232781"/>
            <a:ext cx="5438775" cy="1085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0" y="4901766"/>
            <a:ext cx="4440914" cy="7087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0" y="5549124"/>
            <a:ext cx="4559182" cy="613736"/>
          </a:xfrm>
          <a:prstGeom prst="rect">
            <a:avLst/>
          </a:prstGeom>
        </p:spPr>
      </p:pic>
      <p:sp>
        <p:nvSpPr>
          <p:cNvPr id="14" name="굽은 화살표 1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5" name="굽은 화살표 14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name="adj1" fmla="val 22468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735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04" y="0"/>
            <a:ext cx="338339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82" y="2866128"/>
            <a:ext cx="2581275" cy="13430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6" y="2318440"/>
            <a:ext cx="3057525" cy="378142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650291" y="4423372"/>
            <a:ext cx="1260979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946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17" y="0"/>
            <a:ext cx="336176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47" y="1636649"/>
            <a:ext cx="2790825" cy="45624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0" y="3141647"/>
            <a:ext cx="2905125" cy="17335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806652" y="3917886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09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7370982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721007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0468835"/>
              </p:ext>
            </p:extLst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화면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35510"/>
            <a:ext cx="10644188" cy="498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id="4099" name="Picture 3" descr="C:\Users\ezen-033\Desktop\sql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12" y="5219700"/>
              <a:ext cx="11317288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1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61576375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86437978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384791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2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9208"/>
            <a:ext cx="11437938" cy="66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ezen-033\Desktop\sql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1104900"/>
            <a:ext cx="1131728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ezen-033\Desktop\sql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0"/>
            <a:ext cx="116332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284363339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6484285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0424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0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2페이지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1162"/>
            <a:ext cx="7785100" cy="61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zen-033\Desktop\sql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411162"/>
            <a:ext cx="9031288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-033\Desktop\sql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508635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7337389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64453466"/>
              </p:ext>
            </p:extLst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7000281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13069646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411684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5669608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2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3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1313"/>
            <a:ext cx="8854109" cy="56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3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0500"/>
            <a:ext cx="9315450" cy="6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sql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5724419"/>
            <a:ext cx="11315996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8373621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8744730"/>
              </p:ext>
            </p:extLst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9213213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4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6"/>
          <a:stretch/>
        </p:blipFill>
        <p:spPr bwMode="auto">
          <a:xfrm>
            <a:off x="141505" y="152400"/>
            <a:ext cx="11942876" cy="54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ezen-033\Desktop\sql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3" y="800099"/>
            <a:ext cx="10193338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바뀐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5"/>
          <a:stretch/>
        </p:blipFill>
        <p:spPr bwMode="auto">
          <a:xfrm>
            <a:off x="141505" y="152400"/>
            <a:ext cx="11942876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C:\Users\ezen-033\Desktop\sql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3" y="1612900"/>
            <a:ext cx="10917238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5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CrowdFunding2\gr2_lhj\안드xml\모바일페이지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149225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zen-033\Desktop\모바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2706"/>
            <a:ext cx="5114925" cy="670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1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모바일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41300"/>
            <a:ext cx="5114925" cy="6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모바일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76200"/>
            <a:ext cx="5067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EzenCrowdFunding2\gr2_lhj\안드xml\모바일페이지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79400"/>
            <a:ext cx="365760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EzenCrowdFunding2\gr2_lhj\안드xml\모바일페이지2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79400"/>
            <a:ext cx="3686175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6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CrowdFunding2\gr2_lhj\안드xml\모바일페이지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69862"/>
            <a:ext cx="3705225" cy="64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CrowdFunding2\gr2_lhj\안드xml\모바일페이지3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169862"/>
            <a:ext cx="368617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8233699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4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70863111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4378929"/>
              </p:ext>
            </p:extLst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/>
                <a:gridCol w="2662575"/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1988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카테고리관리수정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77800"/>
            <a:ext cx="10102850" cy="65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카테고리관리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560389"/>
            <a:ext cx="10448418" cy="330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추가버튼이 클릭 될 때</a:t>
            </a:r>
            <a:endParaRPr lang="en-US" altLang="ko-KR" dirty="0" smtClean="0"/>
          </a:p>
          <a:p>
            <a:r>
              <a:rPr lang="ko-KR" altLang="en-US" dirty="0" smtClean="0"/>
              <a:t>아래 추가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</a:t>
            </a:r>
            <a:r>
              <a:rPr lang="ko-KR" altLang="en-US" dirty="0" smtClean="0"/>
              <a:t>속성이 </a:t>
            </a:r>
            <a:r>
              <a:rPr lang="en-US" altLang="ko-KR" dirty="0" smtClean="0"/>
              <a:t>true-false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번갈아서</a:t>
            </a:r>
            <a:r>
              <a:rPr lang="ko-KR" altLang="en-US" dirty="0" smtClean="0"/>
              <a:t> 바뀜</a:t>
            </a:r>
            <a:endParaRPr lang="ko-KR" altLang="en-US" dirty="0"/>
          </a:p>
        </p:txBody>
      </p:sp>
      <p:pic>
        <p:nvPicPr>
          <p:cNvPr id="11268" name="Picture 4" descr="C:\Users\ezen-033\Desktop\카테고리관리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9" y="4186238"/>
            <a:ext cx="5124521" cy="9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 descr="C:\Users\ezen-033\Desktop\카테고리관리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6688"/>
            <a:ext cx="48768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zen-033\Desktop\카테고리관리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4635056"/>
            <a:ext cx="9285287" cy="20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카테고리관리수정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31800"/>
            <a:ext cx="11312804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zen-033\Desktop\sql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5291"/>
            <a:ext cx="11461750" cy="8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sql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12" y="2111375"/>
            <a:ext cx="6192838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sql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5068888"/>
            <a:ext cx="8707438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4" y="67815"/>
            <a:ext cx="10044583" cy="669115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883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>
            <a:spLocks noGrp="1"/>
          </p:cNvSpPr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>
            <a:spLocks noGrp="1"/>
          </p:cNvSpPr>
          <p:nvPr>
            <p:ph type="subTitle" idx="4294967295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marL="514350" marR="0" lvl="0" indent="-527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marL="685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marL="685800" marR="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2928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THANK</a:t>
            </a:r>
            <a:r>
              <a:rPr dirty="0"/>
              <a:t/>
            </a:r>
            <a:br>
              <a:rPr dirty="0"/>
            </a:br>
            <a:r>
              <a:rPr lang="en-US" sz="10000" b="0" strike="noStrike" spc="-1" dirty="0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 dirty="0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394233" y="6219731"/>
            <a:ext cx="876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ezenteam2.github.io/EzenCrowdFunding/gr2_ysh/user/index_link_byHT.html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9928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842654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48747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4330076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14069" y="1192116"/>
            <a:ext cx="12025075" cy="5509598"/>
            <a:chOff x="68978" y="1165359"/>
            <a:chExt cx="12025075" cy="5509598"/>
          </a:xfrm>
        </p:grpSpPr>
        <p:grpSp>
          <p:nvGrpSpPr>
            <p:cNvPr id="10" name="그룹 9"/>
            <p:cNvGrpSpPr/>
            <p:nvPr/>
          </p:nvGrpSpPr>
          <p:grpSpPr>
            <a:xfrm>
              <a:off x="68978" y="1165359"/>
              <a:ext cx="12025075" cy="5509598"/>
              <a:chOff x="68978" y="1165359"/>
              <a:chExt cx="12025075" cy="550959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78" y="1165359"/>
                <a:ext cx="12025075" cy="4947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15992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3731955" y="1930510"/>
            <a:ext cx="8181705" cy="2376780"/>
            <a:chOff x="3664219" y="1930510"/>
            <a:chExt cx="8181705" cy="237678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1930510"/>
              <a:ext cx="5419725" cy="1219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50" y="3317813"/>
              <a:ext cx="7077074" cy="83214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4" name="직선 화살표 연결선 33"/>
            <p:cNvCxnSpPr>
              <a:stCxn id="24" idx="1"/>
            </p:cNvCxnSpPr>
            <p:nvPr/>
          </p:nvCxnSpPr>
          <p:spPr>
            <a:xfrm flipH="1">
              <a:off x="3664219" y="2540110"/>
              <a:ext cx="1104631" cy="7777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6" idx="1"/>
            </p:cNvCxnSpPr>
            <p:nvPr/>
          </p:nvCxnSpPr>
          <p:spPr>
            <a:xfrm flipH="1" flipV="1">
              <a:off x="3872448" y="3639146"/>
              <a:ext cx="896402" cy="947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>
              <a:stCxn id="7" idx="2"/>
            </p:cNvCxnSpPr>
            <p:nvPr/>
          </p:nvCxnSpPr>
          <p:spPr>
            <a:xfrm flipH="1">
              <a:off x="7083706" y="2914477"/>
              <a:ext cx="1201597" cy="1392813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0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43815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2370223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62" y="2214244"/>
            <a:ext cx="7858125" cy="306705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2997843" y="3532791"/>
            <a:ext cx="934419" cy="21497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623942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0216365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931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92208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04765118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21" y="123716"/>
            <a:ext cx="8201025" cy="315277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5" idx="1"/>
          </p:cNvCxnSpPr>
          <p:nvPr/>
        </p:nvCxnSpPr>
        <p:spPr>
          <a:xfrm flipH="1">
            <a:off x="1223513" y="1700104"/>
            <a:ext cx="2553008" cy="14292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570370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7260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55299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2932367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53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217509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54678582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2545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41972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2176510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097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57811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6688866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756565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8983928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822369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3521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17934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406438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40714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715680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4208885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49348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020598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02560131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36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13528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1877235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865392" y="4323516"/>
            <a:ext cx="7181850" cy="1957753"/>
            <a:chOff x="4865392" y="4323516"/>
            <a:chExt cx="7181850" cy="19577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392" y="4323516"/>
              <a:ext cx="7181850" cy="1028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직선 화살표 연결선 4"/>
            <p:cNvCxnSpPr>
              <a:stCxn id="3074" idx="2"/>
            </p:cNvCxnSpPr>
            <p:nvPr/>
          </p:nvCxnSpPr>
          <p:spPr>
            <a:xfrm flipH="1">
              <a:off x="8190154" y="5352216"/>
              <a:ext cx="266163" cy="92905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4" y="385229"/>
            <a:ext cx="3729164" cy="6127041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477159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36093439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09673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6433505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1" y="1226736"/>
            <a:ext cx="8528846" cy="5605298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28" y="4377289"/>
            <a:ext cx="7429500" cy="8667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2" idx="1"/>
          </p:cNvCxnSpPr>
          <p:nvPr/>
        </p:nvCxnSpPr>
        <p:spPr>
          <a:xfrm flipH="1">
            <a:off x="2750270" y="4810677"/>
            <a:ext cx="1764158" cy="8959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46914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991322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04" y="4329275"/>
              <a:ext cx="3790950" cy="2209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4174054" y="5116266"/>
              <a:ext cx="2032013" cy="3595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16685" y="466890"/>
            <a:ext cx="9651314" cy="5595243"/>
            <a:chOff x="1216685" y="466890"/>
            <a:chExt cx="9651314" cy="559524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85" y="466890"/>
              <a:ext cx="3381375" cy="24003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860" y="3046912"/>
              <a:ext cx="3124200" cy="242887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80" y="503757"/>
              <a:ext cx="2423185" cy="280579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749" y="469157"/>
              <a:ext cx="2381250" cy="2171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6366907" y="838203"/>
              <a:ext cx="2243667" cy="115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099" idx="3"/>
            </p:cNvCxnSpPr>
            <p:nvPr/>
          </p:nvCxnSpPr>
          <p:spPr>
            <a:xfrm>
              <a:off x="4598060" y="1667040"/>
              <a:ext cx="1608007" cy="38859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4100" idx="3"/>
            </p:cNvCxnSpPr>
            <p:nvPr/>
          </p:nvCxnSpPr>
          <p:spPr>
            <a:xfrm>
              <a:off x="4598060" y="4261350"/>
              <a:ext cx="1701140" cy="18007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572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409996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8102803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83" y="1400485"/>
            <a:ext cx="5324475" cy="26289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화살표 연결선 27"/>
          <p:cNvCxnSpPr>
            <a:stCxn id="5122" idx="1"/>
          </p:cNvCxnSpPr>
          <p:nvPr/>
        </p:nvCxnSpPr>
        <p:spPr>
          <a:xfrm flipH="1">
            <a:off x="2490496" y="2714935"/>
            <a:ext cx="3325287" cy="12319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6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313390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828890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38020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2327324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95268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46203798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2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19604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7354277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7" y="2661039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0" y="1027878"/>
            <a:ext cx="3411404" cy="560495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9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264879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0770552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8888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63" y="648889"/>
            <a:ext cx="7829550" cy="258127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6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9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27" y="255817"/>
            <a:ext cx="8155816" cy="458847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184063" y="5064791"/>
            <a:ext cx="6124694" cy="1793209"/>
            <a:chOff x="537387" y="2976499"/>
            <a:chExt cx="11117226" cy="34164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xmlns="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xmlns="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xmlns="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:a16="http://schemas.microsoft.com/office/drawing/2014/main" xmlns="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xmlns="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xmlns="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xmlns="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xmlns="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xmlns="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xmlns="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xmlns="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:a16="http://schemas.microsoft.com/office/drawing/2014/main" xmlns="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:a16="http://schemas.microsoft.com/office/drawing/2014/main" xmlns="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924709" y="5078321"/>
            <a:ext cx="3612914" cy="1190674"/>
            <a:chOff x="2853789" y="4649953"/>
            <a:chExt cx="5877745" cy="19434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6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44" y="4648899"/>
            <a:ext cx="4947666" cy="7248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292" y="5421415"/>
            <a:ext cx="6678871" cy="5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16" y="593368"/>
            <a:ext cx="6958598" cy="417133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04800"/>
            <a:ext cx="10048875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18" y="4337222"/>
            <a:ext cx="7818996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8" y="4794422"/>
            <a:ext cx="5429250" cy="504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18" y="5481251"/>
            <a:ext cx="8496300" cy="622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" y="6169600"/>
            <a:ext cx="5937164" cy="47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776" y="1821198"/>
            <a:ext cx="7660305" cy="523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776" y="1180983"/>
            <a:ext cx="6943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75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0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2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8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84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94" y="919728"/>
            <a:ext cx="2009775" cy="1704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97" y="4613020"/>
            <a:ext cx="2506240" cy="171520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989768" y="2208581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49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640440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1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11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3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7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3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56" y="0"/>
            <a:ext cx="848130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47" y="689603"/>
            <a:ext cx="5183765" cy="1059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901" y="1896944"/>
            <a:ext cx="5824512" cy="117876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901" y="3153111"/>
            <a:ext cx="5943600" cy="147637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781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/>
                <a:gridCol w="707048"/>
                <a:gridCol w="707048"/>
                <a:gridCol w="707048"/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4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928396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Drawable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파일 연결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/>
                <a:gridCol w="879491"/>
                <a:gridCol w="2537579"/>
                <a:gridCol w="745212"/>
                <a:gridCol w="1377344"/>
                <a:gridCol w="1406327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80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513"/>
            <a:ext cx="12192000" cy="5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" y="0"/>
            <a:ext cx="12192000" cy="4223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" y="126748"/>
            <a:ext cx="4129392" cy="627564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6200000">
            <a:off x="8793932" y="3056510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762" y="3664611"/>
            <a:ext cx="3238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09"/>
            <a:ext cx="12192000" cy="42309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13500000">
            <a:off x="7440438" y="375158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53" y="4578554"/>
            <a:ext cx="6276975" cy="92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41" y="5412171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/>
                <a:gridCol w="1216995"/>
                <a:gridCol w="3293669"/>
                <a:gridCol w="823865"/>
                <a:gridCol w="1584587"/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6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3813" t="10557" r="24406" b="44371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2797" t="10628" r="23441" b="4823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3500000">
            <a:off x="6426450" y="122507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08" y="2058931"/>
            <a:ext cx="62769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96" y="2892548"/>
            <a:ext cx="594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4479</Words>
  <Application>Microsoft Office PowerPoint</Application>
  <PresentationFormat>사용자 지정</PresentationFormat>
  <Paragraphs>1957</Paragraphs>
  <Slides>131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131</vt:i4>
      </vt:variant>
    </vt:vector>
  </HeadingPairs>
  <TitlesOfParts>
    <vt:vector size="133" baseType="lpstr">
      <vt:lpstr>Office Theme</vt:lpstr>
      <vt:lpstr>Office Theme</vt:lpstr>
      <vt:lpstr>CROWD FUNDING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피드백, 개선사항 및 다음 발표 목표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99</cp:revision>
  <dcterms:created xsi:type="dcterms:W3CDTF">2020-02-04T14:16:01Z</dcterms:created>
  <dcterms:modified xsi:type="dcterms:W3CDTF">2020-02-28T01:16:40Z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